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8" r:id="rId3"/>
    <p:sldId id="257" r:id="rId4"/>
    <p:sldId id="259" r:id="rId5"/>
    <p:sldId id="261" r:id="rId6"/>
    <p:sldId id="284" r:id="rId7"/>
    <p:sldId id="262" r:id="rId8"/>
    <p:sldId id="263" r:id="rId9"/>
    <p:sldId id="264" r:id="rId10"/>
    <p:sldId id="276" r:id="rId11"/>
    <p:sldId id="260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48" d="100"/>
          <a:sy n="48" d="100"/>
        </p:scale>
        <p:origin x="-123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0FE775-81FC-4F29-9DF3-7272E49A2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7D9F9-4336-4C05-B115-08FE39A12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E7AA3-C457-4E32-8C98-109FEC862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0770A-9515-4AA9-B2F5-D0E55EA22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93337-BAFB-4767-B810-F32326809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C22D7-19C6-4A3E-91CE-B6A41F5A7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DDBA4-DC27-4E01-907C-C8CB0FB6C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0E799-B41C-47E2-86C5-283203C34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DF084-5440-4D1F-9B62-F25107595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E35CA-DA68-4FD5-9025-7FD5FE48C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4CB42-4FBE-4CF0-BF2D-9F1F41F86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16389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EC9BE4EE-D89C-49A6-87E8-AF3B4BC15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1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3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3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3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3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3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Picture 5" descr="images21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81000" y="381000"/>
            <a:ext cx="83820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smtClean="0"/>
              <a:t>Бойцы кавалерийской сотни 6-го Кубанского казачьего полка, ушедших добровольцами на фронт.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P1130423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1676400"/>
            <a:ext cx="83058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517525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Медицинские сестры госпиталя №3207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4" descr="P1130435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990600"/>
            <a:ext cx="8305800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517525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Подготовка к обороне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P1130432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990600"/>
            <a:ext cx="8305800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822325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Бригада 14-танкового корпуса занявший оборону со стороны Среднего Егорлыка.</a:t>
            </a:r>
            <a:r>
              <a:rPr lang="ru-RU" sz="4000" smtClean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P1130427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1295400"/>
            <a:ext cx="83058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images (38)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533400" y="381000"/>
            <a:ext cx="82296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 descr="t34-300x221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381000"/>
            <a:ext cx="83058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746125"/>
          </a:xfrm>
        </p:spPr>
        <p:txBody>
          <a:bodyPr/>
          <a:lstStyle/>
          <a:p>
            <a:pPr algn="ctr" eaLnBrk="1" hangingPunct="1"/>
            <a:r>
              <a:rPr lang="ru-RU" sz="2800" dirty="0" smtClean="0"/>
              <a:t>Утро 1 августа </a:t>
            </a:r>
            <a:r>
              <a:rPr lang="ru-RU" sz="2800" dirty="0" smtClean="0"/>
              <a:t>– нападение самолета </a:t>
            </a:r>
            <a:r>
              <a:rPr lang="ru-RU" sz="2800" dirty="0" err="1" smtClean="0"/>
              <a:t>немецкофашиских</a:t>
            </a:r>
            <a:r>
              <a:rPr lang="ru-RU" sz="2800" dirty="0" smtClean="0"/>
              <a:t> войск на поселок.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5" descr="images (23)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1219200"/>
            <a:ext cx="8305800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images (18)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381000"/>
            <a:ext cx="82296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dirty="0" smtClean="0"/>
              <a:t>1 августа 1942 года немецкие войска вошли в </a:t>
            </a:r>
            <a:r>
              <a:rPr lang="ru-RU" sz="2800" dirty="0" smtClean="0"/>
              <a:t>с.Белая </a:t>
            </a:r>
            <a:r>
              <a:rPr lang="ru-RU" sz="2800" dirty="0" smtClean="0"/>
              <a:t>Глина и расположили свой генеральный штаб в СОШ № 12.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4" descr="P1130444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381000" y="1676400"/>
            <a:ext cx="8382000" cy="428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 descr="P1130442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381000"/>
            <a:ext cx="8305800" cy="617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Лето 1941 года на Кубани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5" descr="P1130425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1905000" y="1676400"/>
            <a:ext cx="54102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P1130428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81000" y="457200"/>
            <a:ext cx="83820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5" descr="1530371_original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285750" y="304800"/>
            <a:ext cx="85725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441325"/>
          </a:xfrm>
        </p:spPr>
        <p:txBody>
          <a:bodyPr/>
          <a:lstStyle/>
          <a:p>
            <a:pPr algn="ctr" eaLnBrk="1" hangingPunct="1"/>
            <a:r>
              <a:rPr lang="ru-RU" sz="2000" smtClean="0"/>
              <a:t>Было убита 380 детей, самые маленькие; Олейник Павлик и Богданов Володя – это дети двухлетнего возраста.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4" descr="troe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762000" y="1066800"/>
            <a:ext cx="76962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smtClean="0"/>
              <a:t>19 ноября 1942 года начало контрнаступления советских войск.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4" descr="images (49)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1676400"/>
            <a:ext cx="83058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4" descr="index2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381000"/>
            <a:ext cx="82296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700" smtClean="0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ru-RU" sz="2700" smtClean="0"/>
          </a:p>
        </p:txBody>
      </p:sp>
      <p:pic>
        <p:nvPicPr>
          <p:cNvPr id="27653" name="Picture 7" descr="Katusha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0" y="381000"/>
            <a:ext cx="4133850" cy="554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8" descr="images (50)"/>
          <p:cNvPicPr>
            <a:picLocks noChangeAspect="1" noChangeArrowheads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>
            <a:off x="457200" y="381000"/>
            <a:ext cx="41148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 build="p"/>
      <p:bldP spid="4301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dirty="0" smtClean="0"/>
              <a:t>25 января 1943 года село Белая Глина </a:t>
            </a:r>
            <a:r>
              <a:rPr lang="ru-RU" sz="4000" dirty="0" smtClean="0"/>
              <a:t>было освобождено!</a:t>
            </a:r>
            <a:endParaRPr lang="ru-RU" sz="40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Picture 4" descr="P1130426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1676400"/>
            <a:ext cx="8305800" cy="428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0" name="Picture 4" descr="imagesвы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81000" y="381000"/>
            <a:ext cx="83820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9 мая 1945 года Кубанский казачий полк принимал участие в параде Победы</a:t>
            </a:r>
            <a:r>
              <a:rPr lang="ru-RU" smtClean="0"/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4" descr="P1130429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1676400"/>
            <a:ext cx="8305800" cy="428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8" name="Picture 5" descr="images (94)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81000" y="381000"/>
            <a:ext cx="83820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481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/>
              <a:t>22 июня 1941 года первое противостояние советских пограничников.</a:t>
            </a:r>
            <a:r>
              <a:rPr lang="ru-RU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4" descr="0_1450b4_52110cb_XL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81000" y="1676400"/>
            <a:ext cx="83820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5" descr="P1130433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" y="457200"/>
            <a:ext cx="8305800" cy="541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441325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Соболь Иван Филипович.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P1130436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1981200" y="1066800"/>
            <a:ext cx="5638800" cy="5197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smtClean="0"/>
              <a:t>Новиков Александр Алексеевич герой Великой Отечественной войны, награжден медалью за оборону Сталинграда.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5" descr="P1130448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1295400" y="1676400"/>
            <a:ext cx="6858000" cy="428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441325"/>
          </a:xfrm>
        </p:spPr>
        <p:txBody>
          <a:bodyPr/>
          <a:lstStyle/>
          <a:p>
            <a:pPr algn="ctr" eaLnBrk="1" hangingPunct="1"/>
            <a:r>
              <a:rPr lang="ru-RU" sz="2400" smtClean="0"/>
              <a:t>Кушнарев Анатолий Иванович ушел на фронт в 18 лет.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4" descr="P1130439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1752600" y="914400"/>
            <a:ext cx="5943600" cy="520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400" dirty="0" smtClean="0"/>
              <a:t>Григорьева (Гордеева) Евдокия Ивановна в 1942 году добровольна ушла на фронт. Защищала небо </a:t>
            </a:r>
            <a:r>
              <a:rPr lang="ru-RU" sz="2400" dirty="0" smtClean="0"/>
              <a:t>Баку</a:t>
            </a:r>
            <a:r>
              <a:rPr lang="ru-RU" sz="2400" dirty="0" smtClean="0"/>
              <a:t>, Новороссийска, участвовала в освобождении Украины.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4" descr="P1130441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2209800" y="1676400"/>
            <a:ext cx="51054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746125"/>
          </a:xfrm>
        </p:spPr>
        <p:txBody>
          <a:bodyPr/>
          <a:lstStyle/>
          <a:p>
            <a:pPr algn="ctr" eaLnBrk="1" hangingPunct="1"/>
            <a:r>
              <a:rPr lang="ru-RU" sz="2400" dirty="0" smtClean="0"/>
              <a:t>Сидорова (</a:t>
            </a:r>
            <a:r>
              <a:rPr lang="ru-RU" sz="2400" dirty="0" err="1" smtClean="0"/>
              <a:t>Киченко</a:t>
            </a:r>
            <a:r>
              <a:rPr lang="ru-RU" sz="2400" dirty="0" smtClean="0"/>
              <a:t>) Дарья Лаврентьевна добровольно ушла на фронт. Окончила курс зенитчицы и защищала небо над </a:t>
            </a:r>
            <a:r>
              <a:rPr lang="ru-RU" sz="2400" dirty="0" smtClean="0"/>
              <a:t>Баку</a:t>
            </a:r>
            <a:r>
              <a:rPr lang="ru-RU" sz="2400" dirty="0" smtClean="0"/>
              <a:t>.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4" descr="P1130440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2590800" y="1371600"/>
            <a:ext cx="4343400" cy="481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нтрастный">
  <a:themeElements>
    <a:clrScheme name="Контрастный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Контрастный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онтрастный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Refined</Template>
  <TotalTime>214</TotalTime>
  <Words>199</Words>
  <Application>Microsoft Office PowerPoint</Application>
  <PresentationFormat>Экран (4:3)</PresentationFormat>
  <Paragraphs>17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Times New Roman</vt:lpstr>
      <vt:lpstr>Wingdings</vt:lpstr>
      <vt:lpstr>Calibri</vt:lpstr>
      <vt:lpstr>Контрастный</vt:lpstr>
      <vt:lpstr>Слайд 1</vt:lpstr>
      <vt:lpstr>Лето 1941 года на Кубани</vt:lpstr>
      <vt:lpstr>22 июня 1941 года первое противостояние советских пограничников. </vt:lpstr>
      <vt:lpstr>Слайд 4</vt:lpstr>
      <vt:lpstr>Соболь Иван Филипович.</vt:lpstr>
      <vt:lpstr>Новиков Александр Алексеевич герой Великой Отечественной войны, награжден медалью за оборону Сталинграда. </vt:lpstr>
      <vt:lpstr>Кушнарев Анатолий Иванович ушел на фронт в 18 лет.</vt:lpstr>
      <vt:lpstr>Григорьева (Гордеева) Евдокия Ивановна в 1942 году добровольна ушла на фронт. Защищала небо Баку, Новороссийска, участвовала в освобождении Украины. </vt:lpstr>
      <vt:lpstr>Сидорова (Киченко) Дарья Лаврентьевна добровольно ушла на фронт. Окончила курс зенитчицы и защищала небо над Баку. </vt:lpstr>
      <vt:lpstr>Бойцы кавалерийской сотни 6-го Кубанского казачьего полка, ушедших добровольцами на фронт.</vt:lpstr>
      <vt:lpstr>Медицинские сестры госпиталя №3207</vt:lpstr>
      <vt:lpstr>Подготовка к обороне</vt:lpstr>
      <vt:lpstr>Бригада 14-танкового корпуса занявший оборону со стороны Среднего Егорлыка. </vt:lpstr>
      <vt:lpstr>Слайд 14</vt:lpstr>
      <vt:lpstr>Слайд 15</vt:lpstr>
      <vt:lpstr>Утро 1 августа – нападение самолета немецкофашиских войск на поселок.</vt:lpstr>
      <vt:lpstr>Слайд 17</vt:lpstr>
      <vt:lpstr>1 августа 1942 года немецкие войска вошли в с.Белая Глина и расположили свой генеральный штаб в СОШ № 12. </vt:lpstr>
      <vt:lpstr>Слайд 19</vt:lpstr>
      <vt:lpstr>Слайд 20</vt:lpstr>
      <vt:lpstr>Слайд 21</vt:lpstr>
      <vt:lpstr>Было убита 380 детей, самые маленькие; Олейник Павлик и Богданов Володя – это дети двухлетнего возраста.</vt:lpstr>
      <vt:lpstr>19 ноября 1942 года начало контрнаступления советских войск.</vt:lpstr>
      <vt:lpstr>Слайд 24</vt:lpstr>
      <vt:lpstr>Слайд 25</vt:lpstr>
      <vt:lpstr>25 января 1943 года село Белая Глина было освобождено!</vt:lpstr>
      <vt:lpstr>Слайд 27</vt:lpstr>
      <vt:lpstr>9 мая 1945 года Кубанский казачий полк принимал участие в параде Победы </vt:lpstr>
      <vt:lpstr>Слайд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13</cp:revision>
  <cp:lastPrinted>1601-01-01T00:00:00Z</cp:lastPrinted>
  <dcterms:created xsi:type="dcterms:W3CDTF">1601-01-01T00:00:00Z</dcterms:created>
  <dcterms:modified xsi:type="dcterms:W3CDTF">2015-03-20T12:00:15Z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